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87" r:id="rId11"/>
    <p:sldId id="281" r:id="rId12"/>
    <p:sldId id="280" r:id="rId13"/>
    <p:sldId id="276" r:id="rId14"/>
    <p:sldId id="285" r:id="rId15"/>
    <p:sldId id="277" r:id="rId16"/>
    <p:sldId id="286" r:id="rId17"/>
    <p:sldId id="278" r:id="rId18"/>
    <p:sldId id="282" r:id="rId19"/>
    <p:sldId id="288" r:id="rId20"/>
    <p:sldId id="28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11/3/2022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Game Team 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201911454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김범규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202213205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박성제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202213356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4" y="90078"/>
            <a:ext cx="253061" cy="22673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481F8-945C-D5FD-E0DC-4644FA38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265805"/>
            <a:ext cx="911669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42258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746D21-A22E-6876-27B1-760224C18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03" y="2885016"/>
            <a:ext cx="1008838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12BDA0-4B3E-3136-711C-573A1D3FE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283" y="2798629"/>
            <a:ext cx="829743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풀링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CAD9B-3266-34B9-E1AE-F45A6F69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1890703"/>
            <a:ext cx="883090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86" y="2358191"/>
            <a:ext cx="2732079" cy="4351338"/>
          </a:xfrm>
        </p:spPr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튜토리얼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매칭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인스턴스맵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일부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몬스터 스폰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몬스터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AI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1985319" y="145520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6096000" y="1455203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 필요한 것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6096000" y="2358191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 디자인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상점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랭킹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업적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추가직업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20A5B-4508-5594-7E40-479FF6CC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계획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80C21C22-5747-9420-E032-B359FD3F2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21675"/>
              </p:ext>
            </p:extLst>
          </p:nvPr>
        </p:nvGraphicFramePr>
        <p:xfrm>
          <a:off x="1752982" y="2986559"/>
          <a:ext cx="6468381" cy="1955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3620">
                  <a:extLst>
                    <a:ext uri="{9D8B030D-6E8A-4147-A177-3AD203B41FA5}">
                      <a16:colId xmlns:a16="http://schemas.microsoft.com/office/drawing/2014/main" val="1658589603"/>
                    </a:ext>
                  </a:extLst>
                </a:gridCol>
                <a:gridCol w="4514761">
                  <a:extLst>
                    <a:ext uri="{9D8B030D-6E8A-4147-A177-3AD203B41FA5}">
                      <a16:colId xmlns:a16="http://schemas.microsoft.com/office/drawing/2014/main" val="1526920046"/>
                    </a:ext>
                  </a:extLst>
                </a:gridCol>
              </a:tblGrid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김범규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DB,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상점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랭킹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19791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박성제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리소스 관리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레벨 디자인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아이템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20170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이문빈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스킬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보스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3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86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 소개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순서도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구조도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현황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계획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Q&amp;A</a:t>
            </a: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장르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캐주얼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액션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핵앤슬래시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윈도우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안드로이드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/iOS</a:t>
            </a:r>
          </a:p>
          <a:p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/2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플레이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탑다운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시점에서 몰려오는 적을</a:t>
            </a:r>
            <a:b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처치하며 성장하는 게임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13029A-F729-733A-0655-E6D77053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1380091"/>
            <a:ext cx="9768415" cy="5069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구조도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3584A-E817-8663-105D-56FEA6568BE4}"/>
              </a:ext>
            </a:extLst>
          </p:cNvPr>
          <p:cNvSpPr txBox="1"/>
          <p:nvPr/>
        </p:nvSpPr>
        <p:spPr>
          <a:xfrm>
            <a:off x="2850291" y="24225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3CD9E-9AF0-84D1-6099-CECFC554EA74}"/>
              </a:ext>
            </a:extLst>
          </p:cNvPr>
          <p:cNvSpPr txBox="1"/>
          <p:nvPr/>
        </p:nvSpPr>
        <p:spPr>
          <a:xfrm>
            <a:off x="4125599" y="365495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E1634-C089-A43D-37EB-E695AF14F0EF}"/>
              </a:ext>
            </a:extLst>
          </p:cNvPr>
          <p:cNvSpPr txBox="1"/>
          <p:nvPr/>
        </p:nvSpPr>
        <p:spPr>
          <a:xfrm>
            <a:off x="8615032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F71BB-EC46-AD88-7FC5-949DA3A683B9}"/>
              </a:ext>
            </a:extLst>
          </p:cNvPr>
          <p:cNvSpPr txBox="1"/>
          <p:nvPr/>
        </p:nvSpPr>
        <p:spPr>
          <a:xfrm>
            <a:off x="8625014" y="24797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50EDD-20F5-9111-D8A5-6B12F01BF810}"/>
              </a:ext>
            </a:extLst>
          </p:cNvPr>
          <p:cNvSpPr txBox="1"/>
          <p:nvPr/>
        </p:nvSpPr>
        <p:spPr>
          <a:xfrm>
            <a:off x="4125600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89EF9-3172-75B7-57D7-1C51B7EC8D71}"/>
              </a:ext>
            </a:extLst>
          </p:cNvPr>
          <p:cNvSpPr txBox="1"/>
          <p:nvPr/>
        </p:nvSpPr>
        <p:spPr>
          <a:xfrm>
            <a:off x="8615031" y="36453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CF087-2B99-01DA-E3A7-734408A88861}"/>
              </a:ext>
            </a:extLst>
          </p:cNvPr>
          <p:cNvSpPr txBox="1"/>
          <p:nvPr/>
        </p:nvSpPr>
        <p:spPr>
          <a:xfrm>
            <a:off x="9943070" y="5477909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…</a:t>
            </a:r>
            <a:endParaRPr lang="ko-KR" altLang="en-US" sz="360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1F56FC-CFC3-5104-A5CE-4EF5348064D0}"/>
              </a:ext>
            </a:extLst>
          </p:cNvPr>
          <p:cNvCxnSpPr>
            <a:cxnSpLocks/>
          </p:cNvCxnSpPr>
          <p:nvPr/>
        </p:nvCxnSpPr>
        <p:spPr>
          <a:xfrm>
            <a:off x="5848865" y="634314"/>
            <a:ext cx="0" cy="599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5F885F-9D2C-8FA0-A452-58CBEF2C01B1}"/>
              </a:ext>
            </a:extLst>
          </p:cNvPr>
          <p:cNvSpPr txBox="1"/>
          <p:nvPr/>
        </p:nvSpPr>
        <p:spPr>
          <a:xfrm>
            <a:off x="4341341" y="86080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Server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F8707-6882-6BE3-93C0-82450A7EDD95}"/>
              </a:ext>
            </a:extLst>
          </p:cNvPr>
          <p:cNvSpPr txBox="1"/>
          <p:nvPr/>
        </p:nvSpPr>
        <p:spPr>
          <a:xfrm>
            <a:off x="6022370" y="86080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Client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9ADA-3F52-D19C-C3CC-19DDE08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변경사항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AACEE-D779-B567-E263-2C615C45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초기 기획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… -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무한 스테이지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변경 기획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 스테이지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무한 스테이지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0" indent="0">
              <a:buNone/>
            </a:pP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40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162</Words>
  <Application>Microsoft Office PowerPoint</Application>
  <PresentationFormat>와이드스크린</PresentationFormat>
  <Paragraphs>63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Microsoft GothicNeo</vt:lpstr>
      <vt:lpstr>Microsoft GothicNeo Light</vt:lpstr>
      <vt:lpstr>맑은 고딕</vt:lpstr>
      <vt:lpstr>맑은 고딕 Semilight</vt:lpstr>
      <vt:lpstr>Arial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변경사항</vt:lpstr>
      <vt:lpstr>진행상황</vt:lpstr>
      <vt:lpstr>PowerPoint 프레젠테이션</vt:lpstr>
      <vt:lpstr>튜토리얼 대화 코드</vt:lpstr>
      <vt:lpstr>튜토리얼 대화 코드</vt:lpstr>
      <vt:lpstr>몬스터 스폰 코드</vt:lpstr>
      <vt:lpstr>몬스터 스폰 코드</vt:lpstr>
      <vt:lpstr>오브젝트 풀링 코드</vt:lpstr>
      <vt:lpstr>PowerPoint 프레젠테이션</vt:lpstr>
      <vt:lpstr>개발 계획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30</cp:revision>
  <dcterms:created xsi:type="dcterms:W3CDTF">2022-09-11T23:11:31Z</dcterms:created>
  <dcterms:modified xsi:type="dcterms:W3CDTF">2022-11-03T08:54:43Z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